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5455" autoAdjust="0"/>
  </p:normalViewPr>
  <p:slideViewPr>
    <p:cSldViewPr snapToGrid="0">
      <p:cViewPr varScale="1">
        <p:scale>
          <a:sx n="73" d="100"/>
          <a:sy n="73" d="100"/>
        </p:scale>
        <p:origin x="990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15/05/2023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1146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30 de Abril 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29763" y="4933455"/>
            <a:ext cx="2873392" cy="837769"/>
            <a:chOff x="5016000" y="1040449"/>
            <a:chExt cx="2312826" cy="1324422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1469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3670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6588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129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4624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HUGO CEPEDA GALICIA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2665" y="2542014"/>
            <a:ext cx="2160000" cy="560615"/>
            <a:chOff x="5016000" y="1040449"/>
            <a:chExt cx="2157939" cy="886271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684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 DEL C. ORTIZ CASTAÑEDA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222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9" y="2689895"/>
            <a:ext cx="1980873" cy="2239865"/>
            <a:chOff x="5006508" y="1648274"/>
            <a:chExt cx="2158890" cy="3540991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3064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49547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6281" y="2691695"/>
            <a:ext cx="1980000" cy="873167"/>
            <a:chOff x="5016000" y="1040451"/>
            <a:chExt cx="2157939" cy="138038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280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8633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Y. LUNA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21020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3237990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4030797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6"/>
            <a:ext cx="1980000" cy="676193"/>
            <a:chOff x="5016000" y="1040447"/>
            <a:chExt cx="2157939" cy="1068989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74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5710" y="2473109"/>
            <a:ext cx="1980000" cy="746743"/>
            <a:chOff x="5016000" y="1113496"/>
            <a:chExt cx="2157939" cy="136080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3496"/>
              <a:ext cx="2157939" cy="123531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RAMON SANCHEZ GAMEZ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3979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60527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2099719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2106210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2106210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2098785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2104416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765145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15238" y="2439748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8" y="2430585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42689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435652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435652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812892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926976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335798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999189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925106"/>
            <a:ext cx="1980000" cy="840489"/>
            <a:chOff x="5016000" y="1641255"/>
            <a:chExt cx="2157939" cy="132872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5"/>
              <a:ext cx="2157939" cy="12026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354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209124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39095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21029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39960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2096685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39639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209489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394599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927595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YUVIGILDA ARREOLA RDZ.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931937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931938"/>
            <a:ext cx="1980000" cy="1526672"/>
            <a:chOff x="5016000" y="616889"/>
            <a:chExt cx="2157939" cy="241350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958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934938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613" y="139867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0553" y="3576718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63494"/>
            <a:ext cx="2160000" cy="423123"/>
            <a:chOff x="5016000" y="1077112"/>
            <a:chExt cx="2157939" cy="66891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7112"/>
              <a:ext cx="2157939" cy="5247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59"/>
            <a:ext cx="1980000" cy="750000"/>
            <a:chOff x="5016000" y="1040444"/>
            <a:chExt cx="2157939" cy="118566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9511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LEDEZMA ROMAN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16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LOPEZ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25" y="2871963"/>
            <a:ext cx="1980000" cy="389164"/>
            <a:chOff x="5016000" y="1040449"/>
            <a:chExt cx="2157939" cy="615225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31575"/>
              <a:ext cx="2157939" cy="2240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491310"/>
            <a:ext cx="2160000" cy="389165"/>
            <a:chOff x="5016000" y="1040449"/>
            <a:chExt cx="2157939" cy="615227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 </a:t>
            </a:r>
            <a:r>
              <a:rPr lang="es-ES" sz="1000" b="1" dirty="0" smtClean="0">
                <a:solidFill>
                  <a:prstClr val="black"/>
                </a:solidFill>
              </a:rPr>
              <a:t>ROMAN CARRILLO MENDOZA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58913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366248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360700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0336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ROMANO MANUEL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EM10239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450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3008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3563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1263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653331"/>
            <a:ext cx="1980000" cy="1638236"/>
            <a:chOff x="5016000" y="1040447"/>
            <a:chExt cx="2157939" cy="258987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4721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958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82251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ANTONIO  AGUILAR DE LA ROSA</a:t>
              </a: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68317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8712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72162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007601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3786" y="34726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3650787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178640"/>
            <a:ext cx="1980000" cy="958991"/>
            <a:chOff x="5016000" y="800796"/>
            <a:chExt cx="2157940" cy="151606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34307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08235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67773"/>
            <a:ext cx="1980001" cy="725226"/>
            <a:chOff x="5015999" y="1000105"/>
            <a:chExt cx="2157941" cy="114650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5"/>
              <a:ext cx="2157940" cy="10292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622" y="3038959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923" y="3857517"/>
            <a:ext cx="1980000" cy="771419"/>
            <a:chOff x="5016000" y="1074054"/>
            <a:chExt cx="2157940" cy="1219530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10813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90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4917275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970835"/>
            <a:ext cx="1980000" cy="780533"/>
            <a:chOff x="5016000" y="998129"/>
            <a:chExt cx="2157940" cy="123393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108133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7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49214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858599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557" y="2357626"/>
            <a:ext cx="1980000" cy="390901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7572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045" y="3049383"/>
            <a:ext cx="1980000" cy="398333"/>
            <a:chOff x="5016000" y="1167821"/>
            <a:chExt cx="2157939" cy="629721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67821"/>
              <a:ext cx="2157939" cy="5006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30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205" y="4254980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2493" y="3675336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RODRIGO F.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EM08879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10103"/>
            <a:ext cx="1980000" cy="430508"/>
            <a:chOff x="5016000" y="1040447"/>
            <a:chExt cx="2157939" cy="1005393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E. VALDES LOPEZ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848462"/>
            <a:ext cx="1980000" cy="1125617"/>
            <a:chOff x="5016000" y="1040447"/>
            <a:chExt cx="2157939" cy="1779479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20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1498657"/>
            <a:chOff x="5016000" y="1321077"/>
            <a:chExt cx="4405195" cy="236921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2207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EM09697</a:t>
              </a:r>
              <a:r>
                <a:rPr lang="es-MX" sz="70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SANCHEZ V</a:t>
              </a:r>
              <a:r>
                <a:rPr lang="es-MX" sz="1000" b="1" dirty="0">
                  <a:solidFill>
                    <a:schemeClr val="tx1"/>
                  </a:solidFill>
                </a:rPr>
                <a:t>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913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7"/>
            <a:ext cx="4315624" cy="2393632"/>
            <a:chOff x="1652920" y="-166044"/>
            <a:chExt cx="4703463" cy="3784063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5360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EM10269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MARIANA GPE. GOMEZ PEÑA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EM10276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VALERIA DOMINGUEZ RAMOS</a:t>
              </a:r>
              <a:endParaRPr lang="es-MX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37000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863" y="5098184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074"/>
              <a:ext cx="2157939" cy="284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927899"/>
            <a:ext cx="1800001" cy="372952"/>
            <a:chOff x="5015999" y="1040451"/>
            <a:chExt cx="2157940" cy="589597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708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395548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086050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16770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65317" y="55790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65317" y="50231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MARTIN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Soldador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EM10132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MACIAS OROZCO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algn="r" defTabSz="400050">
                <a:spcBef>
                  <a:spcPct val="0"/>
                </a:spcBef>
              </a:pP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29745" y="3805248"/>
            <a:ext cx="1980000" cy="1125766"/>
            <a:chOff x="5016000" y="1080601"/>
            <a:chExt cx="2157939" cy="1779712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0601"/>
              <a:ext cx="2157939" cy="1685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EM00505 </a:t>
              </a:r>
              <a:r>
                <a:rPr lang="es-ES" sz="1000" b="1" dirty="0" smtClean="0"/>
                <a:t>SAMUEL </a:t>
              </a:r>
              <a:r>
                <a:rPr lang="es-ES" sz="1000" b="1" dirty="0"/>
                <a:t>CARDOZA </a:t>
              </a:r>
              <a:r>
                <a:rPr lang="es-ES" sz="1000" b="1" dirty="0" smtClean="0"/>
                <a:t>VILLANUEVA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EM00754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GARCÍA CORREA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EM01989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EM08873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PABLO VALDEZ MORENO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581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321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BLANCA BRIONES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2789797"/>
            <a:ext cx="1980000" cy="604943"/>
            <a:chOff x="5016000" y="1040449"/>
            <a:chExt cx="2157939" cy="6617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6765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7"/>
            <a:ext cx="1980000" cy="1134915"/>
            <a:chOff x="5008150" y="716121"/>
            <a:chExt cx="2157939" cy="179417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5596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2757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8" y="3705121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A. ONOFRE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VICTOR HUGO CEPEDA GALICIA </a:t>
              </a: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64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219" y="1271203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6107" y="28064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69"/>
            <a:ext cx="1980001" cy="890757"/>
            <a:chOff x="5016000" y="1040448"/>
            <a:chExt cx="2157940" cy="8505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ALEXIS ZUÑIGA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6032"/>
              <a:ext cx="2157939" cy="1449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459" y="2231999"/>
            <a:ext cx="1980001" cy="768245"/>
            <a:chOff x="5016000" y="1040450"/>
            <a:chExt cx="2157940" cy="121450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10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RAMIREZ </a:t>
              </a:r>
              <a:r>
                <a:rPr lang="es-ES" sz="1000" b="1" dirty="0">
                  <a:solidFill>
                    <a:schemeClr val="tx1"/>
                  </a:solidFill>
                </a:rPr>
                <a:t>CASTAÑEDA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0459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MARTINEZ DE LOS ANGELES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61" y="2223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650574"/>
            <a:chOff x="5016000" y="1040447"/>
            <a:chExt cx="2157939" cy="1028488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443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14825</TotalTime>
  <Words>8418</Words>
  <Application>Microsoft Office PowerPoint</Application>
  <PresentationFormat>Panorámica</PresentationFormat>
  <Paragraphs>2232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6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696</cp:revision>
  <cp:lastPrinted>2023-05-15T20:35:57Z</cp:lastPrinted>
  <dcterms:created xsi:type="dcterms:W3CDTF">2022-02-24T11:34:15Z</dcterms:created>
  <dcterms:modified xsi:type="dcterms:W3CDTF">2023-05-15T20:40:18Z</dcterms:modified>
</cp:coreProperties>
</file>